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72" r:id="rId1"/>
  </p:sldMasterIdLst>
  <p:notesMasterIdLst>
    <p:notesMasterId r:id="rId8"/>
  </p:notesMasterIdLst>
  <p:sldIdLst>
    <p:sldId id="748" r:id="rId2"/>
    <p:sldId id="749" r:id="rId3"/>
    <p:sldId id="750" r:id="rId4"/>
    <p:sldId id="751" r:id="rId5"/>
    <p:sldId id="752" r:id="rId6"/>
    <p:sldId id="75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B3A824-1A51-4B26-AD58-A6D8E14F6C0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52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6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4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3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3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1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9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2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340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6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645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2892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1169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38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5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04864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altLang="en-US" sz="4000" b="1" dirty="0" err="1"/>
              <a:t>महात्मा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गांधी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के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स्वराज्य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संम्बधी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विचार</a:t>
            </a:r>
            <a:endParaRPr lang="en-IN" sz="4000" b="1" dirty="0"/>
          </a:p>
        </p:txBody>
      </p:sp>
      <p:sp>
        <p:nvSpPr>
          <p:cNvPr id="1048648" name="Subtitle 10486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04864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sz="6600" b="1"/>
              <a:t>गांधी</a:t>
            </a:r>
            <a:r>
              <a:rPr lang="en-US" altLang="en-US" sz="6600" b="1"/>
              <a:t> जी के </a:t>
            </a:r>
            <a:r>
              <a:rPr lang="en-IN" altLang="en-US" sz="6600" b="1"/>
              <a:t>स्वराज्य</a:t>
            </a:r>
            <a:r>
              <a:rPr lang="en-US" altLang="en-US" sz="6600" b="1"/>
              <a:t> </a:t>
            </a:r>
            <a:r>
              <a:rPr lang="en-IN" altLang="en-US" sz="6600" b="1"/>
              <a:t>की मुख्य</a:t>
            </a:r>
            <a:r>
              <a:rPr lang="en-US" altLang="en-US" sz="6600" b="1"/>
              <a:t> </a:t>
            </a:r>
            <a:r>
              <a:rPr lang="en-IN" altLang="en-US" sz="6600" b="1"/>
              <a:t>बातें</a:t>
            </a:r>
            <a:r>
              <a:rPr lang="en-US" altLang="en-US" sz="6600" b="1"/>
              <a:t>:-</a:t>
            </a:r>
            <a:endParaRPr lang="en-IN"/>
          </a:p>
        </p:txBody>
      </p:sp>
      <p:sp>
        <p:nvSpPr>
          <p:cNvPr id="1048650" name="Content Placeholder 1048649"/>
          <p:cNvSpPr>
            <a:spLocks noGrp="1"/>
          </p:cNvSpPr>
          <p:nvPr>
            <p:ph idx="1"/>
          </p:nvPr>
        </p:nvSpPr>
        <p:spPr/>
        <p:txBody>
          <a:bodyPr>
            <a:normAutofit fontScale="95455"/>
          </a:bodyPr>
          <a:lstStyle/>
          <a:p>
            <a:r>
              <a:rPr lang="en-IN" altLang="en-US" sz="6600"/>
              <a:t>स्वराज</a:t>
            </a:r>
            <a:r>
              <a:rPr lang="en-US" altLang="en-US" sz="6600"/>
              <a:t> </a:t>
            </a:r>
            <a:r>
              <a:rPr lang="en-IN" altLang="en-US" sz="6600"/>
              <a:t>एक</a:t>
            </a:r>
            <a:r>
              <a:rPr lang="en-US" altLang="en-US" sz="6600"/>
              <a:t> </a:t>
            </a:r>
            <a:r>
              <a:rPr lang="en-IN" altLang="en-US" sz="6600"/>
              <a:t>सर्वप्रभुसत्ताशाली</a:t>
            </a:r>
            <a:r>
              <a:rPr lang="en-US" altLang="en-US" sz="6600"/>
              <a:t> </a:t>
            </a:r>
            <a:r>
              <a:rPr lang="en-IN" altLang="en-US" sz="6600"/>
              <a:t>शासन</a:t>
            </a:r>
            <a:r>
              <a:rPr lang="en-US" altLang="en-US" sz="6600"/>
              <a:t> </a:t>
            </a:r>
            <a:r>
              <a:rPr lang="en-IN" altLang="en-US" sz="6600"/>
              <a:t>व्यवस्था</a:t>
            </a:r>
            <a:r>
              <a:rPr lang="en-US" altLang="en-US" sz="6600"/>
              <a:t> </a:t>
            </a:r>
            <a:r>
              <a:rPr lang="en-IN" altLang="en-US" sz="6600"/>
              <a:t>है।</a:t>
            </a:r>
            <a:endParaRPr lang="en-IN" sz="6600"/>
          </a:p>
          <a:p>
            <a:r>
              <a:rPr lang="en-IN" altLang="en-US" sz="6600"/>
              <a:t>प्रतिनिधि</a:t>
            </a:r>
            <a:r>
              <a:rPr lang="en-US" altLang="en-US" sz="6600"/>
              <a:t> </a:t>
            </a:r>
            <a:r>
              <a:rPr lang="en-IN" altLang="en-US" sz="6600"/>
              <a:t>निर्वाचित</a:t>
            </a:r>
            <a:r>
              <a:rPr lang="en-US" altLang="en-US" sz="6600"/>
              <a:t> </a:t>
            </a:r>
            <a:r>
              <a:rPr lang="en-IN" altLang="en-US" sz="6600"/>
              <a:t>होते</a:t>
            </a:r>
            <a:r>
              <a:rPr lang="en-US" altLang="en-US" sz="6600"/>
              <a:t> हैं</a:t>
            </a:r>
            <a:endParaRPr lang="en-IN" sz="6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0486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2" name="Content Placeholder 1048651"/>
          <p:cNvSpPr>
            <a:spLocks noGrp="1"/>
          </p:cNvSpPr>
          <p:nvPr>
            <p:ph idx="1"/>
          </p:nvPr>
        </p:nvSpPr>
        <p:spPr/>
        <p:txBody>
          <a:bodyPr>
            <a:normAutofit fontScale="95000" lnSpcReduction="10000"/>
          </a:bodyPr>
          <a:lstStyle/>
          <a:p>
            <a:r>
              <a:rPr lang="en-IN" altLang="en-US" sz="4400"/>
              <a:t>किसी</a:t>
            </a:r>
            <a:r>
              <a:rPr lang="en-US" altLang="en-US" sz="4400"/>
              <a:t> </a:t>
            </a:r>
            <a:r>
              <a:rPr lang="en-IN" altLang="en-US" sz="4400"/>
              <a:t>के</a:t>
            </a:r>
            <a:r>
              <a:rPr lang="en-US" altLang="en-US" sz="4400"/>
              <a:t> साथ </a:t>
            </a:r>
            <a:r>
              <a:rPr lang="en-IN" altLang="en-US" sz="4400"/>
              <a:t>भी</a:t>
            </a:r>
            <a:r>
              <a:rPr lang="en-US" altLang="en-US" sz="4400"/>
              <a:t> </a:t>
            </a:r>
            <a:r>
              <a:rPr lang="en-IN" altLang="en-US" sz="4400"/>
              <a:t>भेदभाव</a:t>
            </a:r>
            <a:r>
              <a:rPr lang="en-US" altLang="en-US" sz="4400"/>
              <a:t> नहीं किया </a:t>
            </a:r>
            <a:r>
              <a:rPr lang="en-IN" altLang="en-US" sz="4400"/>
              <a:t>जाएगा</a:t>
            </a:r>
            <a:endParaRPr lang="en-IN"/>
          </a:p>
          <a:p>
            <a:endParaRPr lang="en-IN"/>
          </a:p>
          <a:p>
            <a:r>
              <a:rPr lang="en-IN" altLang="en-US" sz="4400"/>
              <a:t>शासन</a:t>
            </a:r>
            <a:r>
              <a:rPr lang="en-US" altLang="en-US" sz="4400"/>
              <a:t> </a:t>
            </a:r>
            <a:r>
              <a:rPr lang="en-IN" altLang="en-US" sz="4400"/>
              <a:t>व्यवस्था</a:t>
            </a:r>
            <a:r>
              <a:rPr lang="en-US" altLang="en-US" sz="4400"/>
              <a:t> </a:t>
            </a:r>
            <a:r>
              <a:rPr lang="en-IN" altLang="en-US" sz="4400"/>
              <a:t>विकेंद्रीकृत</a:t>
            </a:r>
            <a:r>
              <a:rPr lang="en-US" altLang="en-US" sz="4400"/>
              <a:t> </a:t>
            </a:r>
            <a:r>
              <a:rPr lang="en-IN" altLang="en-US" sz="4400"/>
              <a:t>होगी</a:t>
            </a:r>
            <a:endParaRPr lang="en-IN"/>
          </a:p>
          <a:p>
            <a:endParaRPr lang="en-IN"/>
          </a:p>
          <a:p>
            <a:r>
              <a:rPr lang="en-IN" altLang="en-US" sz="4400"/>
              <a:t>पारदर्शी</a:t>
            </a:r>
            <a:r>
              <a:rPr lang="en-US" altLang="en-US" sz="4400"/>
              <a:t> एवं </a:t>
            </a:r>
            <a:r>
              <a:rPr lang="en-IN" altLang="en-US" sz="4400"/>
              <a:t>उत्तरदाई</a:t>
            </a:r>
            <a:r>
              <a:rPr lang="en-US" altLang="en-US" sz="4400"/>
              <a:t> </a:t>
            </a:r>
            <a:r>
              <a:rPr lang="en-IN" altLang="en-US" sz="4400"/>
              <a:t>शासन</a:t>
            </a:r>
            <a:r>
              <a:rPr lang="en-US" altLang="en-US" sz="4400"/>
              <a:t> व्यवस्था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0486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4" name="Content Placeholder 104865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altLang="en-US" sz="4400"/>
              <a:t>शासन</a:t>
            </a:r>
            <a:r>
              <a:rPr lang="en-US" altLang="en-US" sz="4400"/>
              <a:t> व्यवस्था </a:t>
            </a:r>
            <a:r>
              <a:rPr lang="en-IN" altLang="en-US" sz="4400"/>
              <a:t>जनता</a:t>
            </a:r>
            <a:r>
              <a:rPr lang="en-US" altLang="en-US" sz="4400"/>
              <a:t> </a:t>
            </a:r>
            <a:r>
              <a:rPr lang="en-IN" altLang="en-US" sz="4400"/>
              <a:t>की</a:t>
            </a:r>
            <a:r>
              <a:rPr lang="en-US" altLang="en-US" sz="4400"/>
              <a:t>, </a:t>
            </a:r>
            <a:r>
              <a:rPr lang="en-IN" altLang="en-US" sz="4400"/>
              <a:t>जनता</a:t>
            </a:r>
            <a:r>
              <a:rPr lang="en-US" altLang="en-US" sz="4400"/>
              <a:t> के लिए </a:t>
            </a:r>
            <a:r>
              <a:rPr lang="en-IN" altLang="en-US" sz="4400"/>
              <a:t>तथा</a:t>
            </a:r>
            <a:r>
              <a:rPr lang="en-US" altLang="en-US" sz="4400"/>
              <a:t> </a:t>
            </a:r>
            <a:r>
              <a:rPr lang="en-IN" altLang="en-US" sz="4400"/>
              <a:t>जनता</a:t>
            </a:r>
            <a:r>
              <a:rPr lang="en-US" altLang="en-US" sz="4400"/>
              <a:t> </a:t>
            </a:r>
            <a:r>
              <a:rPr lang="en-IN" altLang="en-US" sz="4400"/>
              <a:t>द्वारा</a:t>
            </a:r>
            <a:r>
              <a:rPr lang="en-US" altLang="en-US" sz="4400"/>
              <a:t> </a:t>
            </a:r>
            <a:r>
              <a:rPr lang="en-IN" altLang="en-US" sz="4400"/>
              <a:t>होती</a:t>
            </a:r>
            <a:r>
              <a:rPr lang="en-US" altLang="en-US" sz="4400"/>
              <a:t> ह</a:t>
            </a:r>
            <a:r>
              <a:rPr lang="en-IN" altLang="en-US" sz="4400"/>
              <a:t>ै।</a:t>
            </a: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 altLang="en-US" sz="4400"/>
              <a:t>जनता</a:t>
            </a:r>
            <a:r>
              <a:rPr lang="en-US" altLang="en-US" sz="4400"/>
              <a:t> </a:t>
            </a:r>
            <a:r>
              <a:rPr lang="en-IN" altLang="en-US" sz="4400"/>
              <a:t>की</a:t>
            </a:r>
            <a:r>
              <a:rPr lang="en-US" altLang="en-US" sz="4400"/>
              <a:t> </a:t>
            </a:r>
            <a:r>
              <a:rPr lang="en-IN" altLang="en-US" sz="4400"/>
              <a:t>अधिकाधिक</a:t>
            </a:r>
            <a:r>
              <a:rPr lang="en-US" altLang="en-US" sz="4400"/>
              <a:t> </a:t>
            </a:r>
            <a:r>
              <a:rPr lang="en-IN" altLang="en-US" sz="4400"/>
              <a:t>भागीदारी।</a:t>
            </a: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 altLang="en-US" sz="4400"/>
              <a:t>राजनैतिक</a:t>
            </a:r>
            <a:r>
              <a:rPr lang="en-US" altLang="en-US" sz="4400"/>
              <a:t>, </a:t>
            </a:r>
            <a:r>
              <a:rPr lang="en-IN" altLang="en-US" sz="4400"/>
              <a:t>आर्थिक</a:t>
            </a:r>
            <a:r>
              <a:rPr lang="en-US" altLang="en-US" sz="4400"/>
              <a:t> तथा सामाजिक </a:t>
            </a:r>
            <a:r>
              <a:rPr lang="en-IN" altLang="en-US" sz="4400"/>
              <a:t>भ्रष्टाचार</a:t>
            </a:r>
            <a:r>
              <a:rPr lang="en-US" altLang="en-US" sz="4400"/>
              <a:t> </a:t>
            </a:r>
            <a:r>
              <a:rPr lang="en-IN" altLang="en-US" sz="4400"/>
              <a:t>नहीं</a:t>
            </a:r>
            <a:r>
              <a:rPr lang="en-US" altLang="en-US" sz="4400"/>
              <a:t> </a:t>
            </a:r>
            <a:r>
              <a:rPr lang="en-IN" altLang="en-US" sz="4400"/>
              <a:t>होगा।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04865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6" name="Content Placeholder 1048655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lstStyle/>
          <a:p>
            <a:r>
              <a:rPr lang="en-IN" altLang="en-US" sz="4800"/>
              <a:t>पूर्व</a:t>
            </a:r>
            <a:r>
              <a:rPr lang="en-US" altLang="en-US" sz="4800"/>
              <a:t> </a:t>
            </a:r>
            <a:r>
              <a:rPr lang="en-IN" altLang="en-US" sz="4800"/>
              <a:t>एवं</a:t>
            </a:r>
            <a:r>
              <a:rPr lang="en-US" altLang="en-US" sz="4800"/>
              <a:t> </a:t>
            </a:r>
            <a:r>
              <a:rPr lang="en-IN" altLang="en-US" sz="4800"/>
              <a:t>पश्चिम</a:t>
            </a:r>
            <a:r>
              <a:rPr lang="en-US" altLang="en-US" sz="4800"/>
              <a:t> </a:t>
            </a:r>
            <a:r>
              <a:rPr lang="en-IN" altLang="en-US" sz="4800"/>
              <a:t>तथा</a:t>
            </a:r>
            <a:r>
              <a:rPr lang="en-US" altLang="en-US" sz="4800"/>
              <a:t> </a:t>
            </a:r>
            <a:r>
              <a:rPr lang="en-IN" altLang="en-US" sz="4800"/>
              <a:t>प्राचीन</a:t>
            </a:r>
            <a:r>
              <a:rPr lang="en-US" altLang="en-US" sz="4800"/>
              <a:t> </a:t>
            </a:r>
            <a:r>
              <a:rPr lang="en-IN" altLang="en-US" sz="4800"/>
              <a:t>एवं</a:t>
            </a:r>
            <a:r>
              <a:rPr lang="en-US" altLang="en-US" sz="4800"/>
              <a:t> </a:t>
            </a:r>
            <a:r>
              <a:rPr lang="en-IN" altLang="en-US" sz="4800"/>
              <a:t>आधुनिक</a:t>
            </a:r>
            <a:r>
              <a:rPr lang="en-US" altLang="en-US" sz="4800"/>
              <a:t> </a:t>
            </a:r>
            <a:r>
              <a:rPr lang="en-IN" altLang="en-US" sz="4800"/>
              <a:t>धारणाओं</a:t>
            </a:r>
            <a:r>
              <a:rPr lang="en-US" altLang="en-US" sz="4800"/>
              <a:t> </a:t>
            </a:r>
            <a:r>
              <a:rPr lang="en-IN" altLang="en-US" sz="4800"/>
              <a:t>का</a:t>
            </a:r>
            <a:r>
              <a:rPr lang="en-US" altLang="en-US" sz="4800"/>
              <a:t> </a:t>
            </a:r>
            <a:r>
              <a:rPr lang="en-IN" altLang="en-US" sz="4800"/>
              <a:t>समन्वय</a:t>
            </a:r>
            <a:r>
              <a:rPr lang="en-US" altLang="en-US" sz="4800"/>
              <a:t> </a:t>
            </a:r>
            <a:r>
              <a:rPr lang="en-IN" altLang="en-US" sz="4800"/>
              <a:t>होगा।</a:t>
            </a:r>
            <a:endParaRPr lang="en-IN"/>
          </a:p>
          <a:p>
            <a:endParaRPr lang="en-IN"/>
          </a:p>
          <a:p>
            <a:r>
              <a:rPr lang="en-IN" altLang="en-US" sz="4800"/>
              <a:t>रामराज्य</a:t>
            </a:r>
            <a:r>
              <a:rPr lang="en-US" altLang="en-US" sz="4800"/>
              <a:t> </a:t>
            </a:r>
            <a:r>
              <a:rPr lang="en-IN" altLang="en-US" sz="4800"/>
              <a:t>का</a:t>
            </a:r>
            <a:r>
              <a:rPr lang="en-US" altLang="en-US" sz="4800"/>
              <a:t> </a:t>
            </a:r>
            <a:r>
              <a:rPr lang="en-IN" altLang="en-US" sz="4800"/>
              <a:t>लक्ष्य</a:t>
            </a:r>
            <a:r>
              <a:rPr lang="en-US" altLang="en-US" sz="4800"/>
              <a:t> </a:t>
            </a:r>
            <a:r>
              <a:rPr lang="en-IN" altLang="en-US" sz="4800"/>
              <a:t>प्राप्त</a:t>
            </a:r>
            <a:r>
              <a:rPr lang="en-US" altLang="en-US" sz="4800"/>
              <a:t> </a:t>
            </a:r>
            <a:r>
              <a:rPr lang="en-IN" altLang="en-US" sz="4800"/>
              <a:t>किया</a:t>
            </a:r>
            <a:r>
              <a:rPr lang="en-US" altLang="en-US" sz="4800"/>
              <a:t> जा सक</a:t>
            </a:r>
            <a:r>
              <a:rPr lang="en-IN" altLang="en-US" sz="4800"/>
              <a:t>ेगा।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0486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8" name="Content Placeholder 104865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8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93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Garamond</vt:lpstr>
      <vt:lpstr>Organic</vt:lpstr>
      <vt:lpstr>महात्मा गांधी के स्वराज्य संम्बधी विचार</vt:lpstr>
      <vt:lpstr>गांधी जी के स्वराज्य की मुख्य बातें:-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B.A.3rd  Year Themes in comparative Political Theory (Pols-302)</dc:title>
  <dc:creator>918219607989</dc:creator>
  <cp:lastModifiedBy>gt</cp:lastModifiedBy>
  <cp:revision>4</cp:revision>
  <dcterms:created xsi:type="dcterms:W3CDTF">2022-07-12T06:42:49Z</dcterms:created>
  <dcterms:modified xsi:type="dcterms:W3CDTF">2022-07-30T06:02:16Z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2709d0afb92148c9b0c73bd69b45ada3</vt:lpwstr>
  </property>
</Properties>
</file>